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8" r:id="rId4"/>
    <p:sldId id="270" r:id="rId5"/>
    <p:sldId id="271" r:id="rId6"/>
    <p:sldId id="272" r:id="rId7"/>
    <p:sldId id="273" r:id="rId8"/>
    <p:sldId id="277" r:id="rId9"/>
    <p:sldId id="276" r:id="rId10"/>
    <p:sldId id="278" r:id="rId11"/>
    <p:sldId id="279" r:id="rId12"/>
    <p:sldId id="281" r:id="rId13"/>
    <p:sldId id="280" r:id="rId14"/>
    <p:sldId id="282" r:id="rId15"/>
    <p:sldId id="283" r:id="rId16"/>
    <p:sldId id="284" r:id="rId17"/>
    <p:sldId id="285" r:id="rId18"/>
    <p:sldId id="287" r:id="rId19"/>
    <p:sldId id="288" r:id="rId20"/>
    <p:sldId id="289" r:id="rId21"/>
    <p:sldId id="290" r:id="rId22"/>
    <p:sldId id="292" r:id="rId23"/>
    <p:sldId id="293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48"/>
    <p:restoredTop sz="94694"/>
  </p:normalViewPr>
  <p:slideViewPr>
    <p:cSldViewPr snapToGrid="0">
      <p:cViewPr varScale="1">
        <p:scale>
          <a:sx n="121" d="100"/>
          <a:sy n="121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582CD-A144-C246-9C4B-7F306962BD1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FF281BDD-E46E-284C-8A39-8400CE681DE6}">
      <dgm:prSet phldrT="[Text]"/>
      <dgm:spPr/>
      <dgm:t>
        <a:bodyPr/>
        <a:lstStyle/>
        <a:p>
          <a:r>
            <a:rPr lang="en-US" dirty="0"/>
            <a:t>Data Collection</a:t>
          </a:r>
        </a:p>
      </dgm:t>
    </dgm:pt>
    <dgm:pt modelId="{9285268B-D577-E647-B916-9242628BBBFF}" type="parTrans" cxnId="{8FF04246-D07D-6A44-AC6E-677F49B1DBC9}">
      <dgm:prSet/>
      <dgm:spPr/>
      <dgm:t>
        <a:bodyPr/>
        <a:lstStyle/>
        <a:p>
          <a:endParaRPr lang="en-US"/>
        </a:p>
      </dgm:t>
    </dgm:pt>
    <dgm:pt modelId="{541AA517-3692-C64C-9783-92E73D56EF05}" type="sibTrans" cxnId="{8FF04246-D07D-6A44-AC6E-677F49B1DBC9}">
      <dgm:prSet/>
      <dgm:spPr/>
      <dgm:t>
        <a:bodyPr/>
        <a:lstStyle/>
        <a:p>
          <a:endParaRPr lang="en-US"/>
        </a:p>
      </dgm:t>
    </dgm:pt>
    <dgm:pt modelId="{7668A696-B956-8C45-84D9-29BFE1F9F6FB}">
      <dgm:prSet phldrT="[Text]"/>
      <dgm:spPr/>
      <dgm:t>
        <a:bodyPr/>
        <a:lstStyle/>
        <a:p>
          <a:r>
            <a:rPr lang="en-US" dirty="0"/>
            <a:t>Data Cleaning and Organization</a:t>
          </a:r>
        </a:p>
      </dgm:t>
    </dgm:pt>
    <dgm:pt modelId="{63CC8693-CAD8-7044-93EA-59B03E861A07}" type="parTrans" cxnId="{C64BC256-98A8-DA4B-88AE-F2F8A045390A}">
      <dgm:prSet/>
      <dgm:spPr/>
      <dgm:t>
        <a:bodyPr/>
        <a:lstStyle/>
        <a:p>
          <a:endParaRPr lang="en-US"/>
        </a:p>
      </dgm:t>
    </dgm:pt>
    <dgm:pt modelId="{92C0DD0F-9D69-FD49-AD4E-43514051C245}" type="sibTrans" cxnId="{C64BC256-98A8-DA4B-88AE-F2F8A045390A}">
      <dgm:prSet/>
      <dgm:spPr/>
      <dgm:t>
        <a:bodyPr/>
        <a:lstStyle/>
        <a:p>
          <a:endParaRPr lang="en-US"/>
        </a:p>
      </dgm:t>
    </dgm:pt>
    <dgm:pt modelId="{9B815666-EE92-6448-A3B3-59636B8FBC84}">
      <dgm:prSet phldrT="[Text]"/>
      <dgm:spPr/>
      <dgm:t>
        <a:bodyPr/>
        <a:lstStyle/>
        <a:p>
          <a:r>
            <a:rPr lang="en-US" dirty="0"/>
            <a:t>Data Analysis (Optional)</a:t>
          </a:r>
        </a:p>
      </dgm:t>
    </dgm:pt>
    <dgm:pt modelId="{B4491CBE-6A2F-924F-B159-3B50E4E1647E}" type="parTrans" cxnId="{38087588-1CC6-9D46-AE88-70287216603D}">
      <dgm:prSet/>
      <dgm:spPr/>
      <dgm:t>
        <a:bodyPr/>
        <a:lstStyle/>
        <a:p>
          <a:endParaRPr lang="en-US"/>
        </a:p>
      </dgm:t>
    </dgm:pt>
    <dgm:pt modelId="{D28D209F-C14C-1B44-9746-A64B16D5CA76}" type="sibTrans" cxnId="{38087588-1CC6-9D46-AE88-70287216603D}">
      <dgm:prSet/>
      <dgm:spPr/>
      <dgm:t>
        <a:bodyPr/>
        <a:lstStyle/>
        <a:p>
          <a:endParaRPr lang="en-US"/>
        </a:p>
      </dgm:t>
    </dgm:pt>
    <dgm:pt modelId="{8E53EDFA-E059-6949-9C19-28CFA02A4032}">
      <dgm:prSet/>
      <dgm:spPr/>
      <dgm:t>
        <a:bodyPr/>
        <a:lstStyle/>
        <a:p>
          <a:r>
            <a:rPr lang="en-US" dirty="0"/>
            <a:t>Data Visualization	</a:t>
          </a:r>
        </a:p>
      </dgm:t>
    </dgm:pt>
    <dgm:pt modelId="{773E8D40-B8A6-B847-A9F0-8814B4F5E120}" type="parTrans" cxnId="{2A747F26-0DD1-844F-BE31-2E84B5CBE608}">
      <dgm:prSet/>
      <dgm:spPr/>
      <dgm:t>
        <a:bodyPr/>
        <a:lstStyle/>
        <a:p>
          <a:endParaRPr lang="en-US"/>
        </a:p>
      </dgm:t>
    </dgm:pt>
    <dgm:pt modelId="{D8692992-F0D4-5C4C-9200-A5EAF6AAB3AF}" type="sibTrans" cxnId="{2A747F26-0DD1-844F-BE31-2E84B5CBE608}">
      <dgm:prSet/>
      <dgm:spPr/>
      <dgm:t>
        <a:bodyPr/>
        <a:lstStyle/>
        <a:p>
          <a:endParaRPr lang="en-US"/>
        </a:p>
      </dgm:t>
    </dgm:pt>
    <dgm:pt modelId="{DC97C0A6-EC98-184E-B82C-9E1C0C1E7880}">
      <dgm:prSet/>
      <dgm:spPr/>
      <dgm:t>
        <a:bodyPr/>
        <a:lstStyle/>
        <a:p>
          <a:r>
            <a:rPr lang="en-US" dirty="0"/>
            <a:t>Final Presentation</a:t>
          </a:r>
        </a:p>
      </dgm:t>
    </dgm:pt>
    <dgm:pt modelId="{05EA4A79-EF3B-7E4E-900F-22195608EECB}" type="parTrans" cxnId="{09A2C3B0-11AE-654E-BB4F-338586FCC924}">
      <dgm:prSet/>
      <dgm:spPr/>
      <dgm:t>
        <a:bodyPr/>
        <a:lstStyle/>
        <a:p>
          <a:endParaRPr lang="en-US"/>
        </a:p>
      </dgm:t>
    </dgm:pt>
    <dgm:pt modelId="{EFBC9283-16A1-6541-A6CE-AD5EB056461A}" type="sibTrans" cxnId="{09A2C3B0-11AE-654E-BB4F-338586FCC924}">
      <dgm:prSet/>
      <dgm:spPr/>
      <dgm:t>
        <a:bodyPr/>
        <a:lstStyle/>
        <a:p>
          <a:endParaRPr lang="en-US"/>
        </a:p>
      </dgm:t>
    </dgm:pt>
    <dgm:pt modelId="{E9D13129-74FF-D846-A68A-12EE87C46D75}" type="pres">
      <dgm:prSet presAssocID="{E08582CD-A144-C246-9C4B-7F306962BD14}" presName="Name0" presStyleCnt="0">
        <dgm:presLayoutVars>
          <dgm:dir/>
          <dgm:resizeHandles val="exact"/>
        </dgm:presLayoutVars>
      </dgm:prSet>
      <dgm:spPr/>
    </dgm:pt>
    <dgm:pt modelId="{198ADE67-7F02-C442-B858-7E821730A611}" type="pres">
      <dgm:prSet presAssocID="{FF281BDD-E46E-284C-8A39-8400CE681DE6}" presName="node" presStyleLbl="node1" presStyleIdx="0" presStyleCnt="5">
        <dgm:presLayoutVars>
          <dgm:bulletEnabled val="1"/>
        </dgm:presLayoutVars>
      </dgm:prSet>
      <dgm:spPr/>
    </dgm:pt>
    <dgm:pt modelId="{5182055A-BEED-7544-A13C-EAB84E1F4C82}" type="pres">
      <dgm:prSet presAssocID="{541AA517-3692-C64C-9783-92E73D56EF05}" presName="sibTrans" presStyleLbl="sibTrans2D1" presStyleIdx="0" presStyleCnt="4"/>
      <dgm:spPr/>
    </dgm:pt>
    <dgm:pt modelId="{A77B7C65-E272-F74A-91DE-A5718E3C907E}" type="pres">
      <dgm:prSet presAssocID="{541AA517-3692-C64C-9783-92E73D56EF05}" presName="connectorText" presStyleLbl="sibTrans2D1" presStyleIdx="0" presStyleCnt="4"/>
      <dgm:spPr/>
    </dgm:pt>
    <dgm:pt modelId="{7E4375DB-056B-F548-91E0-B9CC1BAD8DCF}" type="pres">
      <dgm:prSet presAssocID="{7668A696-B956-8C45-84D9-29BFE1F9F6FB}" presName="node" presStyleLbl="node1" presStyleIdx="1" presStyleCnt="5">
        <dgm:presLayoutVars>
          <dgm:bulletEnabled val="1"/>
        </dgm:presLayoutVars>
      </dgm:prSet>
      <dgm:spPr/>
    </dgm:pt>
    <dgm:pt modelId="{77EEFE05-05B5-8E4E-A0D3-257FCEDF778B}" type="pres">
      <dgm:prSet presAssocID="{92C0DD0F-9D69-FD49-AD4E-43514051C245}" presName="sibTrans" presStyleLbl="sibTrans2D1" presStyleIdx="1" presStyleCnt="4"/>
      <dgm:spPr/>
    </dgm:pt>
    <dgm:pt modelId="{1CE45E57-FE0F-5B4B-89CA-E28E27B09782}" type="pres">
      <dgm:prSet presAssocID="{92C0DD0F-9D69-FD49-AD4E-43514051C245}" presName="connectorText" presStyleLbl="sibTrans2D1" presStyleIdx="1" presStyleCnt="4"/>
      <dgm:spPr/>
    </dgm:pt>
    <dgm:pt modelId="{E4ADE6D2-EC54-AE4A-BA9C-D789AD1FEDDE}" type="pres">
      <dgm:prSet presAssocID="{9B815666-EE92-6448-A3B3-59636B8FBC84}" presName="node" presStyleLbl="node1" presStyleIdx="2" presStyleCnt="5">
        <dgm:presLayoutVars>
          <dgm:bulletEnabled val="1"/>
        </dgm:presLayoutVars>
      </dgm:prSet>
      <dgm:spPr/>
    </dgm:pt>
    <dgm:pt modelId="{0C1B0872-FE20-C64B-91F1-1B46D072B304}" type="pres">
      <dgm:prSet presAssocID="{D28D209F-C14C-1B44-9746-A64B16D5CA76}" presName="sibTrans" presStyleLbl="sibTrans2D1" presStyleIdx="2" presStyleCnt="4"/>
      <dgm:spPr/>
    </dgm:pt>
    <dgm:pt modelId="{2DE5D3AF-0714-8B47-A2F9-A9BD1F4B34F6}" type="pres">
      <dgm:prSet presAssocID="{D28D209F-C14C-1B44-9746-A64B16D5CA76}" presName="connectorText" presStyleLbl="sibTrans2D1" presStyleIdx="2" presStyleCnt="4"/>
      <dgm:spPr/>
    </dgm:pt>
    <dgm:pt modelId="{0F960CBC-EC6D-5E4E-9832-A5722802C56E}" type="pres">
      <dgm:prSet presAssocID="{8E53EDFA-E059-6949-9C19-28CFA02A4032}" presName="node" presStyleLbl="node1" presStyleIdx="3" presStyleCnt="5">
        <dgm:presLayoutVars>
          <dgm:bulletEnabled val="1"/>
        </dgm:presLayoutVars>
      </dgm:prSet>
      <dgm:spPr/>
    </dgm:pt>
    <dgm:pt modelId="{CFCB1DEC-DB36-8A4A-B33D-F478878BFF84}" type="pres">
      <dgm:prSet presAssocID="{D8692992-F0D4-5C4C-9200-A5EAF6AAB3AF}" presName="sibTrans" presStyleLbl="sibTrans2D1" presStyleIdx="3" presStyleCnt="4"/>
      <dgm:spPr/>
    </dgm:pt>
    <dgm:pt modelId="{75A98B40-63DD-CC46-97AE-616EE920154B}" type="pres">
      <dgm:prSet presAssocID="{D8692992-F0D4-5C4C-9200-A5EAF6AAB3AF}" presName="connectorText" presStyleLbl="sibTrans2D1" presStyleIdx="3" presStyleCnt="4"/>
      <dgm:spPr/>
    </dgm:pt>
    <dgm:pt modelId="{AB9118BE-E26E-904A-B6EC-0F3F1CC3B4AE}" type="pres">
      <dgm:prSet presAssocID="{DC97C0A6-EC98-184E-B82C-9E1C0C1E7880}" presName="node" presStyleLbl="node1" presStyleIdx="4" presStyleCnt="5">
        <dgm:presLayoutVars>
          <dgm:bulletEnabled val="1"/>
        </dgm:presLayoutVars>
      </dgm:prSet>
      <dgm:spPr/>
    </dgm:pt>
  </dgm:ptLst>
  <dgm:cxnLst>
    <dgm:cxn modelId="{6CB13D04-07B4-2348-8C2A-646029A33FD5}" type="presOf" srcId="{D8692992-F0D4-5C4C-9200-A5EAF6AAB3AF}" destId="{CFCB1DEC-DB36-8A4A-B33D-F478878BFF84}" srcOrd="0" destOrd="0" presId="urn:microsoft.com/office/officeart/2005/8/layout/process1"/>
    <dgm:cxn modelId="{491A600E-214B-6C45-92F4-7C3B1C7831C8}" type="presOf" srcId="{D28D209F-C14C-1B44-9746-A64B16D5CA76}" destId="{0C1B0872-FE20-C64B-91F1-1B46D072B304}" srcOrd="0" destOrd="0" presId="urn:microsoft.com/office/officeart/2005/8/layout/process1"/>
    <dgm:cxn modelId="{D2D05415-7755-3445-BA07-DA94264EF6BB}" type="presOf" srcId="{D28D209F-C14C-1B44-9746-A64B16D5CA76}" destId="{2DE5D3AF-0714-8B47-A2F9-A9BD1F4B34F6}" srcOrd="1" destOrd="0" presId="urn:microsoft.com/office/officeart/2005/8/layout/process1"/>
    <dgm:cxn modelId="{624BB318-741F-A342-B65B-BCB583964327}" type="presOf" srcId="{92C0DD0F-9D69-FD49-AD4E-43514051C245}" destId="{1CE45E57-FE0F-5B4B-89CA-E28E27B09782}" srcOrd="1" destOrd="0" presId="urn:microsoft.com/office/officeart/2005/8/layout/process1"/>
    <dgm:cxn modelId="{2A747F26-0DD1-844F-BE31-2E84B5CBE608}" srcId="{E08582CD-A144-C246-9C4B-7F306962BD14}" destId="{8E53EDFA-E059-6949-9C19-28CFA02A4032}" srcOrd="3" destOrd="0" parTransId="{773E8D40-B8A6-B847-A9F0-8814B4F5E120}" sibTransId="{D8692992-F0D4-5C4C-9200-A5EAF6AAB3AF}"/>
    <dgm:cxn modelId="{8FF04246-D07D-6A44-AC6E-677F49B1DBC9}" srcId="{E08582CD-A144-C246-9C4B-7F306962BD14}" destId="{FF281BDD-E46E-284C-8A39-8400CE681DE6}" srcOrd="0" destOrd="0" parTransId="{9285268B-D577-E647-B916-9242628BBBFF}" sibTransId="{541AA517-3692-C64C-9783-92E73D56EF05}"/>
    <dgm:cxn modelId="{C64BC256-98A8-DA4B-88AE-F2F8A045390A}" srcId="{E08582CD-A144-C246-9C4B-7F306962BD14}" destId="{7668A696-B956-8C45-84D9-29BFE1F9F6FB}" srcOrd="1" destOrd="0" parTransId="{63CC8693-CAD8-7044-93EA-59B03E861A07}" sibTransId="{92C0DD0F-9D69-FD49-AD4E-43514051C245}"/>
    <dgm:cxn modelId="{4E811957-61A6-DF40-8E39-DBE3E775E178}" type="presOf" srcId="{FF281BDD-E46E-284C-8A39-8400CE681DE6}" destId="{198ADE67-7F02-C442-B858-7E821730A611}" srcOrd="0" destOrd="0" presId="urn:microsoft.com/office/officeart/2005/8/layout/process1"/>
    <dgm:cxn modelId="{26007158-7AE4-E544-A47F-F88D4896F74A}" type="presOf" srcId="{541AA517-3692-C64C-9783-92E73D56EF05}" destId="{A77B7C65-E272-F74A-91DE-A5718E3C907E}" srcOrd="1" destOrd="0" presId="urn:microsoft.com/office/officeart/2005/8/layout/process1"/>
    <dgm:cxn modelId="{A0C3FA80-5580-4E4B-8F29-08C930FE95CE}" type="presOf" srcId="{92C0DD0F-9D69-FD49-AD4E-43514051C245}" destId="{77EEFE05-05B5-8E4E-A0D3-257FCEDF778B}" srcOrd="0" destOrd="0" presId="urn:microsoft.com/office/officeart/2005/8/layout/process1"/>
    <dgm:cxn modelId="{DB6DA986-C60D-EE46-8518-A98A9A53C223}" type="presOf" srcId="{9B815666-EE92-6448-A3B3-59636B8FBC84}" destId="{E4ADE6D2-EC54-AE4A-BA9C-D789AD1FEDDE}" srcOrd="0" destOrd="0" presId="urn:microsoft.com/office/officeart/2005/8/layout/process1"/>
    <dgm:cxn modelId="{B7069187-6E99-684D-B739-F3ECC7E8CAA0}" type="presOf" srcId="{7668A696-B956-8C45-84D9-29BFE1F9F6FB}" destId="{7E4375DB-056B-F548-91E0-B9CC1BAD8DCF}" srcOrd="0" destOrd="0" presId="urn:microsoft.com/office/officeart/2005/8/layout/process1"/>
    <dgm:cxn modelId="{38087588-1CC6-9D46-AE88-70287216603D}" srcId="{E08582CD-A144-C246-9C4B-7F306962BD14}" destId="{9B815666-EE92-6448-A3B3-59636B8FBC84}" srcOrd="2" destOrd="0" parTransId="{B4491CBE-6A2F-924F-B159-3B50E4E1647E}" sibTransId="{D28D209F-C14C-1B44-9746-A64B16D5CA76}"/>
    <dgm:cxn modelId="{5E803391-1AC5-E246-9269-0D910C300EE6}" type="presOf" srcId="{D8692992-F0D4-5C4C-9200-A5EAF6AAB3AF}" destId="{75A98B40-63DD-CC46-97AE-616EE920154B}" srcOrd="1" destOrd="0" presId="urn:microsoft.com/office/officeart/2005/8/layout/process1"/>
    <dgm:cxn modelId="{F9D3DBA4-F087-8E46-BED1-DBA62B7B8BD8}" type="presOf" srcId="{8E53EDFA-E059-6949-9C19-28CFA02A4032}" destId="{0F960CBC-EC6D-5E4E-9832-A5722802C56E}" srcOrd="0" destOrd="0" presId="urn:microsoft.com/office/officeart/2005/8/layout/process1"/>
    <dgm:cxn modelId="{09A2C3B0-11AE-654E-BB4F-338586FCC924}" srcId="{E08582CD-A144-C246-9C4B-7F306962BD14}" destId="{DC97C0A6-EC98-184E-B82C-9E1C0C1E7880}" srcOrd="4" destOrd="0" parTransId="{05EA4A79-EF3B-7E4E-900F-22195608EECB}" sibTransId="{EFBC9283-16A1-6541-A6CE-AD5EB056461A}"/>
    <dgm:cxn modelId="{E3010BB7-B3C9-8749-8A98-E98980BAB980}" type="presOf" srcId="{541AA517-3692-C64C-9783-92E73D56EF05}" destId="{5182055A-BEED-7544-A13C-EAB84E1F4C82}" srcOrd="0" destOrd="0" presId="urn:microsoft.com/office/officeart/2005/8/layout/process1"/>
    <dgm:cxn modelId="{51B151C7-5848-1740-8ADE-541AF3CB2BBF}" type="presOf" srcId="{DC97C0A6-EC98-184E-B82C-9E1C0C1E7880}" destId="{AB9118BE-E26E-904A-B6EC-0F3F1CC3B4AE}" srcOrd="0" destOrd="0" presId="urn:microsoft.com/office/officeart/2005/8/layout/process1"/>
    <dgm:cxn modelId="{E7398BED-1956-6843-B686-DFBC0CECF4A0}" type="presOf" srcId="{E08582CD-A144-C246-9C4B-7F306962BD14}" destId="{E9D13129-74FF-D846-A68A-12EE87C46D75}" srcOrd="0" destOrd="0" presId="urn:microsoft.com/office/officeart/2005/8/layout/process1"/>
    <dgm:cxn modelId="{6BCFF2BC-DACA-A14C-A02A-5E445D7B15D4}" type="presParOf" srcId="{E9D13129-74FF-D846-A68A-12EE87C46D75}" destId="{198ADE67-7F02-C442-B858-7E821730A611}" srcOrd="0" destOrd="0" presId="urn:microsoft.com/office/officeart/2005/8/layout/process1"/>
    <dgm:cxn modelId="{19D053D8-0936-CA46-BA22-AE50914A79D7}" type="presParOf" srcId="{E9D13129-74FF-D846-A68A-12EE87C46D75}" destId="{5182055A-BEED-7544-A13C-EAB84E1F4C82}" srcOrd="1" destOrd="0" presId="urn:microsoft.com/office/officeart/2005/8/layout/process1"/>
    <dgm:cxn modelId="{DB05BD7F-2652-2841-BC12-A8498D48DBEC}" type="presParOf" srcId="{5182055A-BEED-7544-A13C-EAB84E1F4C82}" destId="{A77B7C65-E272-F74A-91DE-A5718E3C907E}" srcOrd="0" destOrd="0" presId="urn:microsoft.com/office/officeart/2005/8/layout/process1"/>
    <dgm:cxn modelId="{AC7F3934-0A69-A04B-883C-4CDDC3BF7E96}" type="presParOf" srcId="{E9D13129-74FF-D846-A68A-12EE87C46D75}" destId="{7E4375DB-056B-F548-91E0-B9CC1BAD8DCF}" srcOrd="2" destOrd="0" presId="urn:microsoft.com/office/officeart/2005/8/layout/process1"/>
    <dgm:cxn modelId="{E19D4374-E80E-6A46-9D7F-96E12A579E93}" type="presParOf" srcId="{E9D13129-74FF-D846-A68A-12EE87C46D75}" destId="{77EEFE05-05B5-8E4E-A0D3-257FCEDF778B}" srcOrd="3" destOrd="0" presId="urn:microsoft.com/office/officeart/2005/8/layout/process1"/>
    <dgm:cxn modelId="{DC486CBB-6701-7845-AF68-C92D7A9A1610}" type="presParOf" srcId="{77EEFE05-05B5-8E4E-A0D3-257FCEDF778B}" destId="{1CE45E57-FE0F-5B4B-89CA-E28E27B09782}" srcOrd="0" destOrd="0" presId="urn:microsoft.com/office/officeart/2005/8/layout/process1"/>
    <dgm:cxn modelId="{C05D7015-7854-B846-97E9-F593A67FA6C9}" type="presParOf" srcId="{E9D13129-74FF-D846-A68A-12EE87C46D75}" destId="{E4ADE6D2-EC54-AE4A-BA9C-D789AD1FEDDE}" srcOrd="4" destOrd="0" presId="urn:microsoft.com/office/officeart/2005/8/layout/process1"/>
    <dgm:cxn modelId="{4ABFD788-6559-D44B-AE50-B96574232DC4}" type="presParOf" srcId="{E9D13129-74FF-D846-A68A-12EE87C46D75}" destId="{0C1B0872-FE20-C64B-91F1-1B46D072B304}" srcOrd="5" destOrd="0" presId="urn:microsoft.com/office/officeart/2005/8/layout/process1"/>
    <dgm:cxn modelId="{742CB245-5942-5546-877E-F1640D773E4C}" type="presParOf" srcId="{0C1B0872-FE20-C64B-91F1-1B46D072B304}" destId="{2DE5D3AF-0714-8B47-A2F9-A9BD1F4B34F6}" srcOrd="0" destOrd="0" presId="urn:microsoft.com/office/officeart/2005/8/layout/process1"/>
    <dgm:cxn modelId="{7167C5BE-9440-1048-8EFE-C6C593A3697E}" type="presParOf" srcId="{E9D13129-74FF-D846-A68A-12EE87C46D75}" destId="{0F960CBC-EC6D-5E4E-9832-A5722802C56E}" srcOrd="6" destOrd="0" presId="urn:microsoft.com/office/officeart/2005/8/layout/process1"/>
    <dgm:cxn modelId="{58709684-1116-BB4B-8518-DDFC4BBB8F1B}" type="presParOf" srcId="{E9D13129-74FF-D846-A68A-12EE87C46D75}" destId="{CFCB1DEC-DB36-8A4A-B33D-F478878BFF84}" srcOrd="7" destOrd="0" presId="urn:microsoft.com/office/officeart/2005/8/layout/process1"/>
    <dgm:cxn modelId="{A7FE6B32-F1A4-744C-B1CA-05E0E0624704}" type="presParOf" srcId="{CFCB1DEC-DB36-8A4A-B33D-F478878BFF84}" destId="{75A98B40-63DD-CC46-97AE-616EE920154B}" srcOrd="0" destOrd="0" presId="urn:microsoft.com/office/officeart/2005/8/layout/process1"/>
    <dgm:cxn modelId="{0E489496-52D8-DA4F-AEFC-E9798BAA8712}" type="presParOf" srcId="{E9D13129-74FF-D846-A68A-12EE87C46D75}" destId="{AB9118BE-E26E-904A-B6EC-0F3F1CC3B4A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8582CD-A144-C246-9C4B-7F306962BD1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FF281BDD-E46E-284C-8A39-8400CE681DE6}">
      <dgm:prSet phldrT="[Text]"/>
      <dgm:spPr/>
      <dgm:t>
        <a:bodyPr/>
        <a:lstStyle/>
        <a:p>
          <a:r>
            <a:rPr lang="en-US" dirty="0"/>
            <a:t>Data Collection</a:t>
          </a:r>
        </a:p>
      </dgm:t>
    </dgm:pt>
    <dgm:pt modelId="{9285268B-D577-E647-B916-9242628BBBFF}" type="parTrans" cxnId="{8FF04246-D07D-6A44-AC6E-677F49B1DBC9}">
      <dgm:prSet/>
      <dgm:spPr/>
      <dgm:t>
        <a:bodyPr/>
        <a:lstStyle/>
        <a:p>
          <a:endParaRPr lang="en-US"/>
        </a:p>
      </dgm:t>
    </dgm:pt>
    <dgm:pt modelId="{541AA517-3692-C64C-9783-92E73D56EF05}" type="sibTrans" cxnId="{8FF04246-D07D-6A44-AC6E-677F49B1DBC9}">
      <dgm:prSet/>
      <dgm:spPr/>
      <dgm:t>
        <a:bodyPr/>
        <a:lstStyle/>
        <a:p>
          <a:endParaRPr lang="en-US"/>
        </a:p>
      </dgm:t>
    </dgm:pt>
    <dgm:pt modelId="{E9D13129-74FF-D846-A68A-12EE87C46D75}" type="pres">
      <dgm:prSet presAssocID="{E08582CD-A144-C246-9C4B-7F306962BD14}" presName="Name0" presStyleCnt="0">
        <dgm:presLayoutVars>
          <dgm:dir/>
          <dgm:resizeHandles val="exact"/>
        </dgm:presLayoutVars>
      </dgm:prSet>
      <dgm:spPr/>
    </dgm:pt>
    <dgm:pt modelId="{198ADE67-7F02-C442-B858-7E821730A611}" type="pres">
      <dgm:prSet presAssocID="{FF281BDD-E46E-284C-8A39-8400CE681DE6}" presName="node" presStyleLbl="node1" presStyleIdx="0" presStyleCnt="1">
        <dgm:presLayoutVars>
          <dgm:bulletEnabled val="1"/>
        </dgm:presLayoutVars>
      </dgm:prSet>
      <dgm:spPr/>
    </dgm:pt>
  </dgm:ptLst>
  <dgm:cxnLst>
    <dgm:cxn modelId="{8FF04246-D07D-6A44-AC6E-677F49B1DBC9}" srcId="{E08582CD-A144-C246-9C4B-7F306962BD14}" destId="{FF281BDD-E46E-284C-8A39-8400CE681DE6}" srcOrd="0" destOrd="0" parTransId="{9285268B-D577-E647-B916-9242628BBBFF}" sibTransId="{541AA517-3692-C64C-9783-92E73D56EF05}"/>
    <dgm:cxn modelId="{4E811957-61A6-DF40-8E39-DBE3E775E178}" type="presOf" srcId="{FF281BDD-E46E-284C-8A39-8400CE681DE6}" destId="{198ADE67-7F02-C442-B858-7E821730A611}" srcOrd="0" destOrd="0" presId="urn:microsoft.com/office/officeart/2005/8/layout/process1"/>
    <dgm:cxn modelId="{E7398BED-1956-6843-B686-DFBC0CECF4A0}" type="presOf" srcId="{E08582CD-A144-C246-9C4B-7F306962BD14}" destId="{E9D13129-74FF-D846-A68A-12EE87C46D75}" srcOrd="0" destOrd="0" presId="urn:microsoft.com/office/officeart/2005/8/layout/process1"/>
    <dgm:cxn modelId="{6BCFF2BC-DACA-A14C-A02A-5E445D7B15D4}" type="presParOf" srcId="{E9D13129-74FF-D846-A68A-12EE87C46D75}" destId="{198ADE67-7F02-C442-B858-7E821730A61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8582CD-A144-C246-9C4B-7F306962BD1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7668A696-B956-8C45-84D9-29BFE1F9F6FB}">
      <dgm:prSet phldrT="[Text]"/>
      <dgm:spPr/>
      <dgm:t>
        <a:bodyPr/>
        <a:lstStyle/>
        <a:p>
          <a:r>
            <a:rPr lang="en-US" dirty="0"/>
            <a:t>Data Cleaning and Organization</a:t>
          </a:r>
        </a:p>
      </dgm:t>
    </dgm:pt>
    <dgm:pt modelId="{63CC8693-CAD8-7044-93EA-59B03E861A07}" type="parTrans" cxnId="{C64BC256-98A8-DA4B-88AE-F2F8A045390A}">
      <dgm:prSet/>
      <dgm:spPr/>
      <dgm:t>
        <a:bodyPr/>
        <a:lstStyle/>
        <a:p>
          <a:endParaRPr lang="en-US"/>
        </a:p>
      </dgm:t>
    </dgm:pt>
    <dgm:pt modelId="{92C0DD0F-9D69-FD49-AD4E-43514051C245}" type="sibTrans" cxnId="{C64BC256-98A8-DA4B-88AE-F2F8A045390A}">
      <dgm:prSet/>
      <dgm:spPr/>
      <dgm:t>
        <a:bodyPr/>
        <a:lstStyle/>
        <a:p>
          <a:endParaRPr lang="en-US"/>
        </a:p>
      </dgm:t>
    </dgm:pt>
    <dgm:pt modelId="{E9D13129-74FF-D846-A68A-12EE87C46D75}" type="pres">
      <dgm:prSet presAssocID="{E08582CD-A144-C246-9C4B-7F306962BD14}" presName="Name0" presStyleCnt="0">
        <dgm:presLayoutVars>
          <dgm:dir/>
          <dgm:resizeHandles val="exact"/>
        </dgm:presLayoutVars>
      </dgm:prSet>
      <dgm:spPr/>
    </dgm:pt>
    <dgm:pt modelId="{7E4375DB-056B-F548-91E0-B9CC1BAD8DCF}" type="pres">
      <dgm:prSet presAssocID="{7668A696-B956-8C45-84D9-29BFE1F9F6FB}" presName="node" presStyleLbl="node1" presStyleIdx="0" presStyleCnt="1" custLinFactNeighborX="0" custLinFactNeighborY="12384">
        <dgm:presLayoutVars>
          <dgm:bulletEnabled val="1"/>
        </dgm:presLayoutVars>
      </dgm:prSet>
      <dgm:spPr/>
    </dgm:pt>
  </dgm:ptLst>
  <dgm:cxnLst>
    <dgm:cxn modelId="{C64BC256-98A8-DA4B-88AE-F2F8A045390A}" srcId="{E08582CD-A144-C246-9C4B-7F306962BD14}" destId="{7668A696-B956-8C45-84D9-29BFE1F9F6FB}" srcOrd="0" destOrd="0" parTransId="{63CC8693-CAD8-7044-93EA-59B03E861A07}" sibTransId="{92C0DD0F-9D69-FD49-AD4E-43514051C245}"/>
    <dgm:cxn modelId="{B7069187-6E99-684D-B739-F3ECC7E8CAA0}" type="presOf" srcId="{7668A696-B956-8C45-84D9-29BFE1F9F6FB}" destId="{7E4375DB-056B-F548-91E0-B9CC1BAD8DCF}" srcOrd="0" destOrd="0" presId="urn:microsoft.com/office/officeart/2005/8/layout/process1"/>
    <dgm:cxn modelId="{E7398BED-1956-6843-B686-DFBC0CECF4A0}" type="presOf" srcId="{E08582CD-A144-C246-9C4B-7F306962BD14}" destId="{E9D13129-74FF-D846-A68A-12EE87C46D75}" srcOrd="0" destOrd="0" presId="urn:microsoft.com/office/officeart/2005/8/layout/process1"/>
    <dgm:cxn modelId="{AC7F3934-0A69-A04B-883C-4CDDC3BF7E96}" type="presParOf" srcId="{E9D13129-74FF-D846-A68A-12EE87C46D75}" destId="{7E4375DB-056B-F548-91E0-B9CC1BAD8DC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8582CD-A144-C246-9C4B-7F306962BD1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9B815666-EE92-6448-A3B3-59636B8FBC84}">
      <dgm:prSet phldrT="[Text]"/>
      <dgm:spPr/>
      <dgm:t>
        <a:bodyPr/>
        <a:lstStyle/>
        <a:p>
          <a:r>
            <a:rPr lang="en-US" dirty="0"/>
            <a:t>Data Analysis (Optional)</a:t>
          </a:r>
        </a:p>
      </dgm:t>
    </dgm:pt>
    <dgm:pt modelId="{B4491CBE-6A2F-924F-B159-3B50E4E1647E}" type="parTrans" cxnId="{38087588-1CC6-9D46-AE88-70287216603D}">
      <dgm:prSet/>
      <dgm:spPr/>
      <dgm:t>
        <a:bodyPr/>
        <a:lstStyle/>
        <a:p>
          <a:endParaRPr lang="en-US"/>
        </a:p>
      </dgm:t>
    </dgm:pt>
    <dgm:pt modelId="{D28D209F-C14C-1B44-9746-A64B16D5CA76}" type="sibTrans" cxnId="{38087588-1CC6-9D46-AE88-70287216603D}">
      <dgm:prSet/>
      <dgm:spPr/>
      <dgm:t>
        <a:bodyPr/>
        <a:lstStyle/>
        <a:p>
          <a:endParaRPr lang="en-US"/>
        </a:p>
      </dgm:t>
    </dgm:pt>
    <dgm:pt modelId="{E9D13129-74FF-D846-A68A-12EE87C46D75}" type="pres">
      <dgm:prSet presAssocID="{E08582CD-A144-C246-9C4B-7F306962BD14}" presName="Name0" presStyleCnt="0">
        <dgm:presLayoutVars>
          <dgm:dir/>
          <dgm:resizeHandles val="exact"/>
        </dgm:presLayoutVars>
      </dgm:prSet>
      <dgm:spPr/>
    </dgm:pt>
    <dgm:pt modelId="{E4ADE6D2-EC54-AE4A-BA9C-D789AD1FEDDE}" type="pres">
      <dgm:prSet presAssocID="{9B815666-EE92-6448-A3B3-59636B8FBC84}" presName="node" presStyleLbl="node1" presStyleIdx="0" presStyleCnt="1">
        <dgm:presLayoutVars>
          <dgm:bulletEnabled val="1"/>
        </dgm:presLayoutVars>
      </dgm:prSet>
      <dgm:spPr/>
    </dgm:pt>
  </dgm:ptLst>
  <dgm:cxnLst>
    <dgm:cxn modelId="{DB6DA986-C60D-EE46-8518-A98A9A53C223}" type="presOf" srcId="{9B815666-EE92-6448-A3B3-59636B8FBC84}" destId="{E4ADE6D2-EC54-AE4A-BA9C-D789AD1FEDDE}" srcOrd="0" destOrd="0" presId="urn:microsoft.com/office/officeart/2005/8/layout/process1"/>
    <dgm:cxn modelId="{38087588-1CC6-9D46-AE88-70287216603D}" srcId="{E08582CD-A144-C246-9C4B-7F306962BD14}" destId="{9B815666-EE92-6448-A3B3-59636B8FBC84}" srcOrd="0" destOrd="0" parTransId="{B4491CBE-6A2F-924F-B159-3B50E4E1647E}" sibTransId="{D28D209F-C14C-1B44-9746-A64B16D5CA76}"/>
    <dgm:cxn modelId="{E7398BED-1956-6843-B686-DFBC0CECF4A0}" type="presOf" srcId="{E08582CD-A144-C246-9C4B-7F306962BD14}" destId="{E9D13129-74FF-D846-A68A-12EE87C46D75}" srcOrd="0" destOrd="0" presId="urn:microsoft.com/office/officeart/2005/8/layout/process1"/>
    <dgm:cxn modelId="{C05D7015-7854-B846-97E9-F593A67FA6C9}" type="presParOf" srcId="{E9D13129-74FF-D846-A68A-12EE87C46D75}" destId="{E4ADE6D2-EC54-AE4A-BA9C-D789AD1FEDD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8582CD-A144-C246-9C4B-7F306962BD1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7668A696-B956-8C45-84D9-29BFE1F9F6FB}">
      <dgm:prSet phldrT="[Text]"/>
      <dgm:spPr/>
      <dgm:t>
        <a:bodyPr/>
        <a:lstStyle/>
        <a:p>
          <a:r>
            <a:rPr lang="en-US" dirty="0"/>
            <a:t>Data Visualization</a:t>
          </a:r>
        </a:p>
      </dgm:t>
    </dgm:pt>
    <dgm:pt modelId="{63CC8693-CAD8-7044-93EA-59B03E861A07}" type="parTrans" cxnId="{C64BC256-98A8-DA4B-88AE-F2F8A045390A}">
      <dgm:prSet/>
      <dgm:spPr/>
      <dgm:t>
        <a:bodyPr/>
        <a:lstStyle/>
        <a:p>
          <a:endParaRPr lang="en-US"/>
        </a:p>
      </dgm:t>
    </dgm:pt>
    <dgm:pt modelId="{92C0DD0F-9D69-FD49-AD4E-43514051C245}" type="sibTrans" cxnId="{C64BC256-98A8-DA4B-88AE-F2F8A045390A}">
      <dgm:prSet/>
      <dgm:spPr/>
      <dgm:t>
        <a:bodyPr/>
        <a:lstStyle/>
        <a:p>
          <a:endParaRPr lang="en-US"/>
        </a:p>
      </dgm:t>
    </dgm:pt>
    <dgm:pt modelId="{E9D13129-74FF-D846-A68A-12EE87C46D75}" type="pres">
      <dgm:prSet presAssocID="{E08582CD-A144-C246-9C4B-7F306962BD14}" presName="Name0" presStyleCnt="0">
        <dgm:presLayoutVars>
          <dgm:dir/>
          <dgm:resizeHandles val="exact"/>
        </dgm:presLayoutVars>
      </dgm:prSet>
      <dgm:spPr/>
    </dgm:pt>
    <dgm:pt modelId="{7E4375DB-056B-F548-91E0-B9CC1BAD8DCF}" type="pres">
      <dgm:prSet presAssocID="{7668A696-B956-8C45-84D9-29BFE1F9F6FB}" presName="node" presStyleLbl="node1" presStyleIdx="0" presStyleCnt="1" custLinFactNeighborX="0" custLinFactNeighborY="12384">
        <dgm:presLayoutVars>
          <dgm:bulletEnabled val="1"/>
        </dgm:presLayoutVars>
      </dgm:prSet>
      <dgm:spPr/>
    </dgm:pt>
  </dgm:ptLst>
  <dgm:cxnLst>
    <dgm:cxn modelId="{C64BC256-98A8-DA4B-88AE-F2F8A045390A}" srcId="{E08582CD-A144-C246-9C4B-7F306962BD14}" destId="{7668A696-B956-8C45-84D9-29BFE1F9F6FB}" srcOrd="0" destOrd="0" parTransId="{63CC8693-CAD8-7044-93EA-59B03E861A07}" sibTransId="{92C0DD0F-9D69-FD49-AD4E-43514051C245}"/>
    <dgm:cxn modelId="{B7069187-6E99-684D-B739-F3ECC7E8CAA0}" type="presOf" srcId="{7668A696-B956-8C45-84D9-29BFE1F9F6FB}" destId="{7E4375DB-056B-F548-91E0-B9CC1BAD8DCF}" srcOrd="0" destOrd="0" presId="urn:microsoft.com/office/officeart/2005/8/layout/process1"/>
    <dgm:cxn modelId="{E7398BED-1956-6843-B686-DFBC0CECF4A0}" type="presOf" srcId="{E08582CD-A144-C246-9C4B-7F306962BD14}" destId="{E9D13129-74FF-D846-A68A-12EE87C46D75}" srcOrd="0" destOrd="0" presId="urn:microsoft.com/office/officeart/2005/8/layout/process1"/>
    <dgm:cxn modelId="{AC7F3934-0A69-A04B-883C-4CDDC3BF7E96}" type="presParOf" srcId="{E9D13129-74FF-D846-A68A-12EE87C46D75}" destId="{7E4375DB-056B-F548-91E0-B9CC1BAD8DC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8582CD-A144-C246-9C4B-7F306962BD1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7668A696-B956-8C45-84D9-29BFE1F9F6FB}">
      <dgm:prSet phldrT="[Text]"/>
      <dgm:spPr/>
      <dgm:t>
        <a:bodyPr/>
        <a:lstStyle/>
        <a:p>
          <a:r>
            <a:rPr lang="en-US" dirty="0"/>
            <a:t>Final Presentation</a:t>
          </a:r>
        </a:p>
      </dgm:t>
    </dgm:pt>
    <dgm:pt modelId="{63CC8693-CAD8-7044-93EA-59B03E861A07}" type="parTrans" cxnId="{C64BC256-98A8-DA4B-88AE-F2F8A045390A}">
      <dgm:prSet/>
      <dgm:spPr/>
      <dgm:t>
        <a:bodyPr/>
        <a:lstStyle/>
        <a:p>
          <a:endParaRPr lang="en-US"/>
        </a:p>
      </dgm:t>
    </dgm:pt>
    <dgm:pt modelId="{92C0DD0F-9D69-FD49-AD4E-43514051C245}" type="sibTrans" cxnId="{C64BC256-98A8-DA4B-88AE-F2F8A045390A}">
      <dgm:prSet/>
      <dgm:spPr/>
      <dgm:t>
        <a:bodyPr/>
        <a:lstStyle/>
        <a:p>
          <a:endParaRPr lang="en-US"/>
        </a:p>
      </dgm:t>
    </dgm:pt>
    <dgm:pt modelId="{E9D13129-74FF-D846-A68A-12EE87C46D75}" type="pres">
      <dgm:prSet presAssocID="{E08582CD-A144-C246-9C4B-7F306962BD14}" presName="Name0" presStyleCnt="0">
        <dgm:presLayoutVars>
          <dgm:dir/>
          <dgm:resizeHandles val="exact"/>
        </dgm:presLayoutVars>
      </dgm:prSet>
      <dgm:spPr/>
    </dgm:pt>
    <dgm:pt modelId="{7E4375DB-056B-F548-91E0-B9CC1BAD8DCF}" type="pres">
      <dgm:prSet presAssocID="{7668A696-B956-8C45-84D9-29BFE1F9F6FB}" presName="node" presStyleLbl="node1" presStyleIdx="0" presStyleCnt="1" custLinFactNeighborX="0" custLinFactNeighborY="12384">
        <dgm:presLayoutVars>
          <dgm:bulletEnabled val="1"/>
        </dgm:presLayoutVars>
      </dgm:prSet>
      <dgm:spPr/>
    </dgm:pt>
  </dgm:ptLst>
  <dgm:cxnLst>
    <dgm:cxn modelId="{C64BC256-98A8-DA4B-88AE-F2F8A045390A}" srcId="{E08582CD-A144-C246-9C4B-7F306962BD14}" destId="{7668A696-B956-8C45-84D9-29BFE1F9F6FB}" srcOrd="0" destOrd="0" parTransId="{63CC8693-CAD8-7044-93EA-59B03E861A07}" sibTransId="{92C0DD0F-9D69-FD49-AD4E-43514051C245}"/>
    <dgm:cxn modelId="{B7069187-6E99-684D-B739-F3ECC7E8CAA0}" type="presOf" srcId="{7668A696-B956-8C45-84D9-29BFE1F9F6FB}" destId="{7E4375DB-056B-F548-91E0-B9CC1BAD8DCF}" srcOrd="0" destOrd="0" presId="urn:microsoft.com/office/officeart/2005/8/layout/process1"/>
    <dgm:cxn modelId="{E7398BED-1956-6843-B686-DFBC0CECF4A0}" type="presOf" srcId="{E08582CD-A144-C246-9C4B-7F306962BD14}" destId="{E9D13129-74FF-D846-A68A-12EE87C46D75}" srcOrd="0" destOrd="0" presId="urn:microsoft.com/office/officeart/2005/8/layout/process1"/>
    <dgm:cxn modelId="{AC7F3934-0A69-A04B-883C-4CDDC3BF7E96}" type="presParOf" srcId="{E9D13129-74FF-D846-A68A-12EE87C46D75}" destId="{7E4375DB-056B-F548-91E0-B9CC1BAD8DC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ADE67-7F02-C442-B858-7E821730A611}">
      <dsp:nvSpPr>
        <dsp:cNvPr id="0" name=""/>
        <dsp:cNvSpPr/>
      </dsp:nvSpPr>
      <dsp:spPr>
        <a:xfrm>
          <a:off x="4849" y="2705127"/>
          <a:ext cx="1503234" cy="986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Collection</a:t>
          </a:r>
        </a:p>
      </dsp:txBody>
      <dsp:txXfrm>
        <a:off x="33743" y="2734021"/>
        <a:ext cx="1445446" cy="928709"/>
      </dsp:txXfrm>
    </dsp:sp>
    <dsp:sp modelId="{5182055A-BEED-7544-A13C-EAB84E1F4C82}">
      <dsp:nvSpPr>
        <dsp:cNvPr id="0" name=""/>
        <dsp:cNvSpPr/>
      </dsp:nvSpPr>
      <dsp:spPr>
        <a:xfrm>
          <a:off x="1658406" y="3011974"/>
          <a:ext cx="318685" cy="372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658406" y="3086534"/>
        <a:ext cx="223080" cy="223682"/>
      </dsp:txXfrm>
    </dsp:sp>
    <dsp:sp modelId="{7E4375DB-056B-F548-91E0-B9CC1BAD8DCF}">
      <dsp:nvSpPr>
        <dsp:cNvPr id="0" name=""/>
        <dsp:cNvSpPr/>
      </dsp:nvSpPr>
      <dsp:spPr>
        <a:xfrm>
          <a:off x="2109376" y="2705127"/>
          <a:ext cx="1503234" cy="986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Cleaning and Organization</a:t>
          </a:r>
        </a:p>
      </dsp:txBody>
      <dsp:txXfrm>
        <a:off x="2138270" y="2734021"/>
        <a:ext cx="1445446" cy="928709"/>
      </dsp:txXfrm>
    </dsp:sp>
    <dsp:sp modelId="{77EEFE05-05B5-8E4E-A0D3-257FCEDF778B}">
      <dsp:nvSpPr>
        <dsp:cNvPr id="0" name=""/>
        <dsp:cNvSpPr/>
      </dsp:nvSpPr>
      <dsp:spPr>
        <a:xfrm>
          <a:off x="3762934" y="3011974"/>
          <a:ext cx="318685" cy="372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762934" y="3086534"/>
        <a:ext cx="223080" cy="223682"/>
      </dsp:txXfrm>
    </dsp:sp>
    <dsp:sp modelId="{E4ADE6D2-EC54-AE4A-BA9C-D789AD1FEDDE}">
      <dsp:nvSpPr>
        <dsp:cNvPr id="0" name=""/>
        <dsp:cNvSpPr/>
      </dsp:nvSpPr>
      <dsp:spPr>
        <a:xfrm>
          <a:off x="4213904" y="2705127"/>
          <a:ext cx="1503234" cy="986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Analysis (Optional)</a:t>
          </a:r>
        </a:p>
      </dsp:txBody>
      <dsp:txXfrm>
        <a:off x="4242798" y="2734021"/>
        <a:ext cx="1445446" cy="928709"/>
      </dsp:txXfrm>
    </dsp:sp>
    <dsp:sp modelId="{0C1B0872-FE20-C64B-91F1-1B46D072B304}">
      <dsp:nvSpPr>
        <dsp:cNvPr id="0" name=""/>
        <dsp:cNvSpPr/>
      </dsp:nvSpPr>
      <dsp:spPr>
        <a:xfrm>
          <a:off x="5867461" y="3011974"/>
          <a:ext cx="318685" cy="372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67461" y="3086534"/>
        <a:ext cx="223080" cy="223682"/>
      </dsp:txXfrm>
    </dsp:sp>
    <dsp:sp modelId="{0F960CBC-EC6D-5E4E-9832-A5722802C56E}">
      <dsp:nvSpPr>
        <dsp:cNvPr id="0" name=""/>
        <dsp:cNvSpPr/>
      </dsp:nvSpPr>
      <dsp:spPr>
        <a:xfrm>
          <a:off x="6318432" y="2705127"/>
          <a:ext cx="1503234" cy="986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Visualization	</a:t>
          </a:r>
        </a:p>
      </dsp:txBody>
      <dsp:txXfrm>
        <a:off x="6347326" y="2734021"/>
        <a:ext cx="1445446" cy="928709"/>
      </dsp:txXfrm>
    </dsp:sp>
    <dsp:sp modelId="{CFCB1DEC-DB36-8A4A-B33D-F478878BFF84}">
      <dsp:nvSpPr>
        <dsp:cNvPr id="0" name=""/>
        <dsp:cNvSpPr/>
      </dsp:nvSpPr>
      <dsp:spPr>
        <a:xfrm>
          <a:off x="7971989" y="3011974"/>
          <a:ext cx="318685" cy="372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971989" y="3086534"/>
        <a:ext cx="223080" cy="223682"/>
      </dsp:txXfrm>
    </dsp:sp>
    <dsp:sp modelId="{AB9118BE-E26E-904A-B6EC-0F3F1CC3B4AE}">
      <dsp:nvSpPr>
        <dsp:cNvPr id="0" name=""/>
        <dsp:cNvSpPr/>
      </dsp:nvSpPr>
      <dsp:spPr>
        <a:xfrm>
          <a:off x="8422959" y="2705127"/>
          <a:ext cx="1503234" cy="986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Presentation</a:t>
          </a:r>
        </a:p>
      </dsp:txBody>
      <dsp:txXfrm>
        <a:off x="8451853" y="2734021"/>
        <a:ext cx="1445446" cy="928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ADE67-7F02-C442-B858-7E821730A611}">
      <dsp:nvSpPr>
        <dsp:cNvPr id="0" name=""/>
        <dsp:cNvSpPr/>
      </dsp:nvSpPr>
      <dsp:spPr>
        <a:xfrm>
          <a:off x="0" y="128397"/>
          <a:ext cx="3391826" cy="20350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Data Collection</a:t>
          </a:r>
        </a:p>
      </dsp:txBody>
      <dsp:txXfrm>
        <a:off x="59606" y="188003"/>
        <a:ext cx="3272614" cy="1915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375DB-056B-F548-91E0-B9CC1BAD8DCF}">
      <dsp:nvSpPr>
        <dsp:cNvPr id="0" name=""/>
        <dsp:cNvSpPr/>
      </dsp:nvSpPr>
      <dsp:spPr>
        <a:xfrm>
          <a:off x="0" y="95140"/>
          <a:ext cx="3611555" cy="2166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Data Cleaning and Organization</a:t>
          </a:r>
        </a:p>
      </dsp:txBody>
      <dsp:txXfrm>
        <a:off x="63467" y="158607"/>
        <a:ext cx="3484621" cy="2039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DE6D2-EC54-AE4A-BA9C-D789AD1FEDDE}">
      <dsp:nvSpPr>
        <dsp:cNvPr id="0" name=""/>
        <dsp:cNvSpPr/>
      </dsp:nvSpPr>
      <dsp:spPr>
        <a:xfrm>
          <a:off x="0" y="47890"/>
          <a:ext cx="3858965" cy="2315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Data Analysis (Optional)</a:t>
          </a:r>
        </a:p>
      </dsp:txBody>
      <dsp:txXfrm>
        <a:off x="67815" y="115705"/>
        <a:ext cx="3723335" cy="21797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375DB-056B-F548-91E0-B9CC1BAD8DCF}">
      <dsp:nvSpPr>
        <dsp:cNvPr id="0" name=""/>
        <dsp:cNvSpPr/>
      </dsp:nvSpPr>
      <dsp:spPr>
        <a:xfrm>
          <a:off x="0" y="95140"/>
          <a:ext cx="3611555" cy="2166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Data Visualization</a:t>
          </a:r>
        </a:p>
      </dsp:txBody>
      <dsp:txXfrm>
        <a:off x="63467" y="158607"/>
        <a:ext cx="3484621" cy="20399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375DB-056B-F548-91E0-B9CC1BAD8DCF}">
      <dsp:nvSpPr>
        <dsp:cNvPr id="0" name=""/>
        <dsp:cNvSpPr/>
      </dsp:nvSpPr>
      <dsp:spPr>
        <a:xfrm>
          <a:off x="0" y="95140"/>
          <a:ext cx="3611555" cy="21669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Final Presentation</a:t>
          </a:r>
        </a:p>
      </dsp:txBody>
      <dsp:txXfrm>
        <a:off x="63467" y="158607"/>
        <a:ext cx="3484621" cy="2039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F4639-7962-A84A-A88D-F1F5D4E00F01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DE999-DE0E-A248-A62F-BDA80E70D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D5F16-AFF3-4C6B-097F-E791A1755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2FC14-DDFF-30F2-5FBC-F699FAACA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E4AFC-FF5C-50B0-BCC7-FA44E6179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92B8D-CB2F-9B32-44E8-74271B3C8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04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9D544-FE1C-B77D-ADB7-BE691E77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00910-A0E6-0FB2-3DD7-EB9F7F92B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ACB9F-C7E3-6302-0418-A048E2A72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DF9F-61D5-BF6C-4062-9081BC6A8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2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2C96-C605-B45C-C2F0-C5D464EEE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0D4C1-49DC-1368-5C2E-1AB41A7A7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A688B-BFC1-4836-244B-32951A31E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BE15B-990B-2BD6-C909-26399BC6B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9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F409F-6779-ED09-6A08-EA5B90313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3EFD64-5B47-0EDA-89E4-E39E64242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5E68BA-C9C5-0270-B8AA-809D6C834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FC85F-C79F-D46A-1DF8-A8A03000EE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08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29E2A-8FE9-CB49-05CB-036EE441D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BD1EE-D5D4-B8E8-8DB8-BBAD31541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1C99DD-45AA-A90C-43D4-EF018F650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ECA3D-42F9-10F6-5137-DDD4C5EE2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40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8868-BCC3-4D7C-A2F5-4CA203CF2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2826F-1389-74EB-D874-E4FB67473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F453B-8C01-4099-E674-6B56259C4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8070C-1BF0-DE86-6465-565BDD398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0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1C8BC-CAAF-D7E0-7B31-F24CA330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1AADF-29CE-244E-BF11-C74404F0C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F258E-77D6-D9EB-623B-E3FD692CA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63A96-69DF-5926-C3D9-9F11E235C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8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445A6-D6FF-6941-8C3B-304DDEC42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8E937-24FF-3BFB-D478-B91E6A635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FDFB7F-19FE-4819-621C-43486FBBC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4EEB4-1EA8-862F-8299-0ED58637B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4F3A9-117E-E81B-1BC0-179C5834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CFD21-FD41-74D9-D8FE-68B749F97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7C4A5-E610-F209-ADFA-059CEC55A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50498-DA01-539C-57F0-0D3D58D5F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4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AB58F-6EB4-7DB9-58E3-7C7177528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0B0DD-0C55-D34D-E9CA-722D2F3AB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2A0C8-3B4F-3CA7-C61A-AEB2F6B99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0BB54-EAA6-A346-62FD-A34D8E0F1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47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B6A51-89E4-9C72-2F3E-04A6BE3A3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45532-4BAE-723A-0B5D-1AADD0FE1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A39186-B160-D96F-F26B-C9CAF89B2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045C1-FED2-BBBE-D096-B56F745D3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4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24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7707C-947E-7540-25A6-DB0E7C152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9A79D-948A-40C0-5AAA-657328625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1E83BA-D42A-5D13-639D-1B547AE53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8E6D-24AC-B688-A378-136393818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26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CF2EE-A11C-50A8-D506-0104FE6B8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E76A53-D16C-4E3F-5CE0-B59010AEF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74397C-62CE-0988-2219-6CDAE1009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8623-4230-C8B9-CC06-C18C17FE0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4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AC0B1-7965-2F95-D7C0-498DD03DA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B6AFB-8F12-10EC-3B93-3447617C5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447EA-C0A9-FC0F-FD72-1CF799B08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E2233-94B2-CC80-10F3-369A4C69F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83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8FE8F-E717-F01E-CE03-A6AC80BBF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7078E-559F-4131-C169-5D8BDEC30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0562F-9290-384C-F79D-F0EAF7C29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63C66-65E1-6505-531D-9510E6256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7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48AE1-92E7-7FC3-1971-D5BFA7C54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F24A9-9E86-1AA9-2FD5-0DAF17DF7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2E57E-6767-48DC-0353-FBB87A418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A31CA-293C-4FCC-78EC-EFA6D13F0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2ABF9-25C1-08BE-3306-EA8C4D456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C011C5-996C-9FBB-9D30-C8F4238E2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834AD-6045-1CFB-1A6B-372DC804B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F4834-83D9-1DD8-9E30-C23441915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25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9D544-FE1C-B77D-ADB7-BE691E77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00910-A0E6-0FB2-3DD7-EB9F7F92B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ACB9F-C7E3-6302-0418-A048E2A72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DF9F-61D5-BF6C-4062-9081BC6A8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3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9D544-FE1C-B77D-ADB7-BE691E77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00910-A0E6-0FB2-3DD7-EB9F7F92B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ACB9F-C7E3-6302-0418-A048E2A72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DF9F-61D5-BF6C-4062-9081BC6A8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1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8BA1B-B360-1977-4D38-71D14150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5AEEE-CBA8-6063-789A-998DBE3E0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593AD-B1CE-A572-047B-8A1F700A7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41BDA-7A10-DCC5-864E-58795108F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DE999-DE0E-A248-A62F-BDA80E70DB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7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DD74-A35A-C7AF-231B-DEB13D2B6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81AA1-B0A7-E2D8-8342-A26D18E17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48588-CF8D-E81D-1A71-9DE1D341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C45C2-AB02-5F05-2E7F-29965258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D9A93-CA98-E601-E399-F17267F1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1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BB48-1CC2-48F6-FC8E-1D099910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DFB4F-ECBC-E93A-3BDD-EBD2892FE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17D4-9721-A949-AE65-FA51F5B3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78387-CBB9-85CF-D1ED-BE8430F56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6A646-DFE2-2099-CA5E-6A32E71E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94D3F-5D66-2718-1141-D10D795D7F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BCB12-89B7-D55C-9331-F36650C18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C68E1-9A63-BB30-1FFE-C302AD7A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BA0DB-167E-3893-426F-F199E8E5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9231C-707B-0BDF-5F72-CE186809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7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AB53B-4941-ADA1-59D4-15934730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5869-659D-BAEE-D011-5BD8608EE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EAD16-A87C-A890-2B1E-D30C9E63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32169-DCE7-E38B-64B2-EF56E285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DA579-D10D-E8C8-31CE-22FEEF3F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1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8496-1CD3-370A-DA11-80DFF536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4AD1A-0B9A-34F9-F6AC-D3EC856F7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1FBE3-B25C-AFBA-D129-162207D5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42372-7B03-B6AB-06D3-25C2916D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AB1A6-9CB8-77C2-EEB8-B29230317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4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943AD-C840-BEF2-3CA7-969AE7C0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9A37C-E8E3-C065-EEB1-DF3409FAC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0C8CF-3D11-9E46-9E65-6D4E359FF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63DE4-14AF-28E4-BF6C-2DE0716E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3ADA5-A39E-6B76-FE6B-21E793AF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A653D-1802-84C7-C0B7-DD18E2C9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AF356-4168-4DFD-109C-B05E67A7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EF56D-FB1C-B302-5110-796F7C32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959B6-8FFB-7C2D-7F04-F0EEA781A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297B0-0F13-B95A-DF18-2E3D900E4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AE103-31F1-AF9E-DD40-3AF222045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48B1D9-131D-BF47-192B-109C4D84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3DD56-7DD7-154D-964C-C278E470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99AB28-CAC1-2D21-08C5-3F4CBE61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8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4800-DB4E-7727-B2E9-D7EDE924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74D7C-5B14-170A-8D9B-2B19CB5E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9ED75-B023-754F-BB5B-5A35A2B6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0E9C4-55A3-35DA-7617-40842C91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40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BF787-488C-CFAD-A7FF-0247D8F1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5FAD-E1CB-FA71-1C90-1D954C75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61D3C-356E-8BF3-7A41-C06AC505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9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88D7-8B48-B363-2757-287F4193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805E-885B-7909-E8AD-98B4D5789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D1372-FAAA-11F7-989A-064944D91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B818E-07BE-0724-22F5-10720C8B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7064A-12AB-6783-A998-30DEEB3E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68F49-0F1B-D4B9-32E9-33BC5A0BB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2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A6F0-A9F8-31D1-36B2-8DF8A0BA2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1BB122-4D14-21CC-082D-C4C8F8073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EC3C1-1BB9-5F39-84C4-BE58ABB63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29D48-CA02-5A0A-4FBF-3E4CCE82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90B56-6FD5-E48A-2B57-223B26D0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787C9-0CD5-B92F-3DB1-63C50D0A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5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EE881-82A9-D3BF-6B45-A0BB779E0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9C1BF-B51B-8BAA-E998-1AE9BFD66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89A25-513F-D793-6AF2-F49E07CE2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41127C-83A1-7548-9C8F-CD78F3722C42}" type="datetimeFigureOut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E629D-2675-241E-8484-3D07B1BFF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E1EDE-400B-896F-CCA4-D6745891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9CC67A-8C08-8A42-9FC4-1F2C4FFDC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8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E21E1-BCED-D3C4-4328-BE3CE4BD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E0CFFECE-02FA-E8E6-8BC2-0A2BFFA3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2449836"/>
            <a:ext cx="4188941" cy="4188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EF4C00-39CC-B3BD-F890-E963890FCAA2}"/>
              </a:ext>
            </a:extLst>
          </p:cNvPr>
          <p:cNvSpPr txBox="1"/>
          <p:nvPr/>
        </p:nvSpPr>
        <p:spPr>
          <a:xfrm>
            <a:off x="395416" y="1141057"/>
            <a:ext cx="1179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Data Visualization Hackathon and Assignment</a:t>
            </a:r>
            <a:endParaRPr lang="en-US" sz="32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C1EE4-8B6E-D8B2-F4FD-C4E72B8B6D50}"/>
              </a:ext>
            </a:extLst>
          </p:cNvPr>
          <p:cNvSpPr txBox="1"/>
          <p:nvPr/>
        </p:nvSpPr>
        <p:spPr>
          <a:xfrm>
            <a:off x="3395444" y="3343977"/>
            <a:ext cx="585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Instructor: Shri Harini Ramesh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April 28 – May 2, 2025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4" name="Picture 13" descr="A red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A747A193-E3CC-DE83-929F-7A7EAF64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62375"/>
            <a:ext cx="2327215" cy="1135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8103B-4089-3400-D3BD-23CE8C9C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7" y="6290159"/>
            <a:ext cx="2737479" cy="2400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90B67-B1B0-08E7-D1F4-98031DF8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8CABF-3389-F177-173F-94C346DC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8638C-552C-8C69-5691-65E8AF70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10</a:t>
            </a:fld>
            <a:endParaRPr lang="en-US"/>
          </a:p>
        </p:txBody>
      </p:sp>
      <p:pic>
        <p:nvPicPr>
          <p:cNvPr id="10" name="Screen Recording 2025-04-24 at 4.54.25 PM.mov">
            <a:hlinkClick r:id="" action="ppaction://media"/>
            <a:extLst>
              <a:ext uri="{FF2B5EF4-FFF2-40B4-BE49-F238E27FC236}">
                <a16:creationId xmlns:a16="http://schemas.microsoft.com/office/drawing/2014/main" id="{4E453469-F877-0CAC-F941-35CD0234A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2575"/>
            <a:ext cx="12192000" cy="62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8CABF-3389-F177-173F-94C346DC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8638C-552C-8C69-5691-65E8AF70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11</a:t>
            </a:fld>
            <a:endParaRPr lang="en-US"/>
          </a:p>
        </p:txBody>
      </p:sp>
      <p:pic>
        <p:nvPicPr>
          <p:cNvPr id="2" name="Screen Recording 2025-04-24 at 4.56.38 PM.mov">
            <a:hlinkClick r:id="" action="ppaction://media"/>
            <a:extLst>
              <a:ext uri="{FF2B5EF4-FFF2-40B4-BE49-F238E27FC236}">
                <a16:creationId xmlns:a16="http://schemas.microsoft.com/office/drawing/2014/main" id="{4F72C424-328D-DA59-1E79-B5EE1C38F8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88" y="0"/>
            <a:ext cx="1058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5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33A6F-53A7-F91E-991C-FE4C5ED0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687DE-26BB-47BB-E069-D4D03897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 descr="Self-reflection and personal physicalization construction - ixlab">
            <a:extLst>
              <a:ext uri="{FF2B5EF4-FFF2-40B4-BE49-F238E27FC236}">
                <a16:creationId xmlns:a16="http://schemas.microsoft.com/office/drawing/2014/main" id="{6F528C15-0392-8502-C027-258BA48B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0"/>
            <a:ext cx="1013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8CABF-3389-F177-173F-94C346DC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8638C-552C-8C69-5691-65E8AF70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Portfolio Kim Sauvé">
            <a:extLst>
              <a:ext uri="{FF2B5EF4-FFF2-40B4-BE49-F238E27FC236}">
                <a16:creationId xmlns:a16="http://schemas.microsoft.com/office/drawing/2014/main" id="{846F70D3-BC3E-F644-E80C-A54267EB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7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1D722-F963-05DC-5CF6-2618A5D71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BBE8-8D87-FE22-A989-07865D0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3" y="136525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Hackathon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0D669-6A3A-1C87-6201-6A6832EE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B9DE81-F156-6662-9C11-727C3EFF6E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42173"/>
              </p:ext>
            </p:extLst>
          </p:nvPr>
        </p:nvGraphicFramePr>
        <p:xfrm>
          <a:off x="493306" y="1266318"/>
          <a:ext cx="3611555" cy="226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221770-FF08-55C1-D25E-614ACDCF48A6}"/>
              </a:ext>
            </a:extLst>
          </p:cNvPr>
          <p:cNvSpPr txBox="1"/>
          <p:nvPr/>
        </p:nvSpPr>
        <p:spPr>
          <a:xfrm>
            <a:off x="5369375" y="3243008"/>
            <a:ext cx="60976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2, 2025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1-3 pm</a:t>
            </a:r>
          </a:p>
        </p:txBody>
      </p:sp>
    </p:spTree>
    <p:extLst>
      <p:ext uri="{BB962C8B-B14F-4D97-AF65-F5344CB8AC3E}">
        <p14:creationId xmlns:p14="http://schemas.microsoft.com/office/powerpoint/2010/main" val="147251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38D5-E8DF-43A6-E8E2-239D9E26D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5887E-A721-4808-A123-7936FB1A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406752-903D-72BD-A499-CDEBC856B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645871"/>
            <a:ext cx="67437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A5BEA-1414-0C9B-9A1D-4BDE163F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575DF-B819-8585-9E51-058FA8E9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7521AF-EAE8-C22A-F559-EF583BD1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845" y="2545617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https://datascience4health.netlify.app/assignment</a:t>
            </a:r>
          </a:p>
        </p:txBody>
      </p:sp>
    </p:spTree>
    <p:extLst>
      <p:ext uri="{BB962C8B-B14F-4D97-AF65-F5344CB8AC3E}">
        <p14:creationId xmlns:p14="http://schemas.microsoft.com/office/powerpoint/2010/main" val="2577862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2C737-321B-886F-A4DF-F9934A0E2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CF4F9-7905-EF28-08BC-60D57752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28ACD7-C25B-DA81-1A1F-7D532C6F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845" y="2545617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Let’s Plan Your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5568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9D74-39F3-C731-09B7-1189FFAF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8A9BE-8AAE-B3E4-558E-0E687FE9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ED5B3-A4FB-22E3-C29B-BFFB85D3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37" y="268409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Group Name?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BEA44-5E19-6DD5-8D55-0A33E2DE5298}"/>
              </a:ext>
            </a:extLst>
          </p:cNvPr>
          <p:cNvSpPr txBox="1"/>
          <p:nvPr/>
        </p:nvSpPr>
        <p:spPr>
          <a:xfrm>
            <a:off x="942777" y="2659513"/>
            <a:ext cx="103064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Pick a fun/clever name that reflects your vibe or theme</a:t>
            </a:r>
          </a:p>
        </p:txBody>
      </p:sp>
    </p:spTree>
    <p:extLst>
      <p:ext uri="{BB962C8B-B14F-4D97-AF65-F5344CB8AC3E}">
        <p14:creationId xmlns:p14="http://schemas.microsoft.com/office/powerpoint/2010/main" val="1702764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2B0F-B75B-B6F1-59A0-93644430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8F86C-EA61-E5CB-E9B3-6BFA4648F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D0ABC6-4974-C570-A0AA-72D3302E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37" y="268409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Question?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1AE32-D640-6E85-75B8-6608CC0A6865}"/>
              </a:ext>
            </a:extLst>
          </p:cNvPr>
          <p:cNvSpPr txBox="1"/>
          <p:nvPr/>
        </p:nvSpPr>
        <p:spPr>
          <a:xfrm>
            <a:off x="1047354" y="2140767"/>
            <a:ext cx="103064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Come up with at least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health-related questions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want to explore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It can be one question per person, OR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A few shared questions the whole team collects data for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24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7F42-4921-598B-365D-46AA4001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756" y="2932337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Forming Your Groups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EA1BC-4C35-BDF4-A18A-3E21BC95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8369E-3C57-3F2F-2EF3-816AEF9A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DAFA-1D6D-2CFA-3140-4107DA6C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EFD64A-2A45-6FFF-0E0C-323BDA4C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37" y="268409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FE0D4-0BF4-E865-53AC-95912D2A9C78}"/>
              </a:ext>
            </a:extLst>
          </p:cNvPr>
          <p:cNvSpPr txBox="1"/>
          <p:nvPr/>
        </p:nvSpPr>
        <p:spPr>
          <a:xfrm>
            <a:off x="1047354" y="2140767"/>
            <a:ext cx="103064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habits make us feel the most productive?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more sleep really mean better mood?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do steps actually change our energy?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FC74C-87C9-D1AA-C167-4DAA83D13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AB611-AC8D-F835-FA11-522AD5DB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21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B24BD5-72C5-EF19-392F-5AA6C7E9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37" y="268409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This Matters?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38757-DEB8-8C02-26CB-1F7D30C658C5}"/>
              </a:ext>
            </a:extLst>
          </p:cNvPr>
          <p:cNvSpPr txBox="1"/>
          <p:nvPr/>
        </p:nvSpPr>
        <p:spPr>
          <a:xfrm>
            <a:off x="1047354" y="2140767"/>
            <a:ext cx="103064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questions will guide what data you need to collect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must collect at least 5 metrics per person per day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(More is better—good data = better dashboards!)</a:t>
            </a:r>
          </a:p>
        </p:txBody>
      </p:sp>
    </p:spTree>
    <p:extLst>
      <p:ext uri="{BB962C8B-B14F-4D97-AF65-F5344CB8AC3E}">
        <p14:creationId xmlns:p14="http://schemas.microsoft.com/office/powerpoint/2010/main" val="1467600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86595-40B4-1C87-30BA-A5F3705E7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19FD8-A0BA-8902-2D08-45387F83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DE7560-027C-FB2F-B7C4-864AA5E6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37" y="268409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 your Data Collection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9F7DF-62B8-A5A9-1D1A-E0124CD99BAE}"/>
              </a:ext>
            </a:extLst>
          </p:cNvPr>
          <p:cNvSpPr txBox="1"/>
          <p:nvPr/>
        </p:nvSpPr>
        <p:spPr>
          <a:xfrm>
            <a:off x="1473238" y="2856751"/>
            <a:ext cx="103064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data is each person collecting?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will they track it?</a:t>
            </a:r>
          </a:p>
        </p:txBody>
      </p:sp>
    </p:spTree>
    <p:extLst>
      <p:ext uri="{BB962C8B-B14F-4D97-AF65-F5344CB8AC3E}">
        <p14:creationId xmlns:p14="http://schemas.microsoft.com/office/powerpoint/2010/main" val="380066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1071-2AC3-BBC5-D176-2294D8B96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D9615-08C4-1081-8094-10953B71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23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AF9393-1B3C-F145-60F0-A0447F14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37" y="268409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Decide on Dashboard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6845C-CFA7-13FC-735E-0749D15A772C}"/>
              </a:ext>
            </a:extLst>
          </p:cNvPr>
          <p:cNvSpPr txBox="1"/>
          <p:nvPr/>
        </p:nvSpPr>
        <p:spPr>
          <a:xfrm>
            <a:off x="1047354" y="2451667"/>
            <a:ext cx="103064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your final hackathon project be:</a:t>
            </a:r>
          </a:p>
          <a:p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One combined group dashboard, or</a:t>
            </a:r>
          </a:p>
          <a:p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 Individual dashboards, all linked to the group theme?</a:t>
            </a:r>
          </a:p>
        </p:txBody>
      </p:sp>
    </p:spTree>
    <p:extLst>
      <p:ext uri="{BB962C8B-B14F-4D97-AF65-F5344CB8AC3E}">
        <p14:creationId xmlns:p14="http://schemas.microsoft.com/office/powerpoint/2010/main" val="403731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C590E-2682-C210-FFE3-CB6BE655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F4DA-812E-E121-6700-574581E7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287F06-EAB5-6906-BE75-6DBA39A8C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37" y="268409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Prepare a Short Group Pitch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4D0D9-4FCA-10B1-3500-AC3752008428}"/>
              </a:ext>
            </a:extLst>
          </p:cNvPr>
          <p:cNvSpPr txBox="1"/>
          <p:nvPr/>
        </p:nvSpPr>
        <p:spPr>
          <a:xfrm>
            <a:off x="1047354" y="1522154"/>
            <a:ext cx="103064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group will share: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 name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guiding health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data you’re collecting (and how)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planned dashboard type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41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1178-DCD7-C5EF-1401-F1999DDF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8A1A2-118B-EE8F-8AC9-61AB62D0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FF160-CACF-7DFA-0E6D-EF77950DA124}"/>
              </a:ext>
            </a:extLst>
          </p:cNvPr>
          <p:cNvSpPr txBox="1"/>
          <p:nvPr/>
        </p:nvSpPr>
        <p:spPr>
          <a:xfrm>
            <a:off x="838200" y="596721"/>
            <a:ext cx="1007968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Pick a paper: Each paper has five parts of a unique 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 your part: When you get your paper, read the sentence carefully.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the other parts: You will need to find others who have the matching parts of your 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 together: Once you’ve found your group, work together to piece the full 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 your story: After forming your group, you’ll share your completed story with the class.</a:t>
            </a:r>
          </a:p>
        </p:txBody>
      </p:sp>
    </p:spTree>
    <p:extLst>
      <p:ext uri="{BB962C8B-B14F-4D97-AF65-F5344CB8AC3E}">
        <p14:creationId xmlns:p14="http://schemas.microsoft.com/office/powerpoint/2010/main" val="247613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2C66F-97FB-48DA-F5C5-62006B92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8182C-7D95-36A9-F1F3-325BA3ED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696BC-3BC8-1D3E-8FAF-7C756426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96" y="2932337"/>
            <a:ext cx="1063770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https://datascience4health.netlify.app/hackathon</a:t>
            </a:r>
          </a:p>
        </p:txBody>
      </p:sp>
    </p:spTree>
    <p:extLst>
      <p:ext uri="{BB962C8B-B14F-4D97-AF65-F5344CB8AC3E}">
        <p14:creationId xmlns:p14="http://schemas.microsoft.com/office/powerpoint/2010/main" val="337276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B150-A005-2F2A-F7F8-ED9935DFC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730E-3AA3-3487-7DA2-56A9EEE4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3" y="136525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Hackathon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57F07-4E0E-34C8-E001-A0AD92FD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BE054B1-77D7-6D8E-E033-3C5F60433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53968"/>
              </p:ext>
            </p:extLst>
          </p:nvPr>
        </p:nvGraphicFramePr>
        <p:xfrm>
          <a:off x="1130478" y="461248"/>
          <a:ext cx="9931043" cy="63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057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AE12E-0372-6A78-2539-EF16412E0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3548-798D-603A-8787-CCEFA180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3" y="136525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Hackathon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1D40F-BD0F-6924-971B-92365143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67A3F4-CB6B-E8C8-6A79-CB7C9B859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931290"/>
              </p:ext>
            </p:extLst>
          </p:nvPr>
        </p:nvGraphicFramePr>
        <p:xfrm>
          <a:off x="653401" y="1226561"/>
          <a:ext cx="3391826" cy="2291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ED43CDF-7C86-F0D0-BD48-ED224A281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447" y="1013619"/>
            <a:ext cx="67437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63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D87D3-8CF3-948D-136A-556FEB6B5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34EC-290D-7273-2BB3-E49A6FCB8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3" y="136525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Hackathon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F32B2-1485-D6D0-CDF8-BA27901A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C2D02AD-95BA-BDA4-9C3D-0397800E9D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730434"/>
              </p:ext>
            </p:extLst>
          </p:nvPr>
        </p:nvGraphicFramePr>
        <p:xfrm>
          <a:off x="493306" y="1266318"/>
          <a:ext cx="3611555" cy="226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D99868-594F-78C5-2FDF-F218F5459E61}"/>
              </a:ext>
            </a:extLst>
          </p:cNvPr>
          <p:cNvSpPr txBox="1"/>
          <p:nvPr/>
        </p:nvSpPr>
        <p:spPr>
          <a:xfrm>
            <a:off x="5369375" y="3243008"/>
            <a:ext cx="60976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will learn how to clean and organize data on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29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(Day 2)</a:t>
            </a:r>
          </a:p>
        </p:txBody>
      </p:sp>
    </p:spTree>
    <p:extLst>
      <p:ext uri="{BB962C8B-B14F-4D97-AF65-F5344CB8AC3E}">
        <p14:creationId xmlns:p14="http://schemas.microsoft.com/office/powerpoint/2010/main" val="4122278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6853-1230-D390-FFE3-9FF3128C6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FE603-10DC-A15A-CA4C-C3A9855C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3" y="136525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Hackathon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FE9F1-4A76-B35A-1DAE-C760396D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A58CFAD-BA79-6665-BD3A-4366F7FFE4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272364"/>
              </p:ext>
            </p:extLst>
          </p:nvPr>
        </p:nvGraphicFramePr>
        <p:xfrm>
          <a:off x="403853" y="1246440"/>
          <a:ext cx="3858965" cy="241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DAE0E7E-09FA-7C61-9A3C-BF76BA534E37}"/>
              </a:ext>
            </a:extLst>
          </p:cNvPr>
          <p:cNvSpPr txBox="1"/>
          <p:nvPr/>
        </p:nvSpPr>
        <p:spPr>
          <a:xfrm>
            <a:off x="5369375" y="3243008"/>
            <a:ext cx="60976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will learn how to analyze data using AI on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30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(Day 3)</a:t>
            </a:r>
          </a:p>
        </p:txBody>
      </p:sp>
    </p:spTree>
    <p:extLst>
      <p:ext uri="{BB962C8B-B14F-4D97-AF65-F5344CB8AC3E}">
        <p14:creationId xmlns:p14="http://schemas.microsoft.com/office/powerpoint/2010/main" val="135958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BC6AC-49D0-6EA6-D92B-6255C08EC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B797-D034-3EDF-12EF-5F87BE53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3" y="136525"/>
            <a:ext cx="993104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Hackathon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4410A-BB69-74C2-F9F6-3875EEB9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99C546-CA3A-B52F-7BEE-585AF423C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3560488"/>
              </p:ext>
            </p:extLst>
          </p:nvPr>
        </p:nvGraphicFramePr>
        <p:xfrm>
          <a:off x="493306" y="1266318"/>
          <a:ext cx="3611555" cy="226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6E8359-DA8F-AE38-B215-A7B2E7072778}"/>
              </a:ext>
            </a:extLst>
          </p:cNvPr>
          <p:cNvSpPr txBox="1"/>
          <p:nvPr/>
        </p:nvSpPr>
        <p:spPr>
          <a:xfrm>
            <a:off x="5369375" y="3243008"/>
            <a:ext cx="60976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choose between a digital visualization or a physical one</a:t>
            </a:r>
          </a:p>
        </p:txBody>
      </p:sp>
    </p:spTree>
    <p:extLst>
      <p:ext uri="{BB962C8B-B14F-4D97-AF65-F5344CB8AC3E}">
        <p14:creationId xmlns:p14="http://schemas.microsoft.com/office/powerpoint/2010/main" val="131753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459</Words>
  <Application>Microsoft Macintosh PowerPoint</Application>
  <PresentationFormat>Widescreen</PresentationFormat>
  <Paragraphs>118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Helvetica</vt:lpstr>
      <vt:lpstr>Segoe UI</vt:lpstr>
      <vt:lpstr>Verdana</vt:lpstr>
      <vt:lpstr>Office Theme</vt:lpstr>
      <vt:lpstr>PowerPoint Presentation</vt:lpstr>
      <vt:lpstr>Forming Your Groups</vt:lpstr>
      <vt:lpstr>PowerPoint Presentation</vt:lpstr>
      <vt:lpstr>https://datascience4health.netlify.app/hackathon</vt:lpstr>
      <vt:lpstr>Hackathon Steps</vt:lpstr>
      <vt:lpstr>Hackathon Steps</vt:lpstr>
      <vt:lpstr>Hackathon Steps</vt:lpstr>
      <vt:lpstr>Hackathon Steps</vt:lpstr>
      <vt:lpstr>Hackathon Steps</vt:lpstr>
      <vt:lpstr>PowerPoint Presentation</vt:lpstr>
      <vt:lpstr>PowerPoint Presentation</vt:lpstr>
      <vt:lpstr>PowerPoint Presentation</vt:lpstr>
      <vt:lpstr>PowerPoint Presentation</vt:lpstr>
      <vt:lpstr>Hackathon Steps</vt:lpstr>
      <vt:lpstr>PowerPoint Presentation</vt:lpstr>
      <vt:lpstr>https://datascience4health.netlify.app/assignment</vt:lpstr>
      <vt:lpstr>Let’s Plan Your Data Collection</vt:lpstr>
      <vt:lpstr>Group Name?</vt:lpstr>
      <vt:lpstr>Health Question?</vt:lpstr>
      <vt:lpstr>Examples</vt:lpstr>
      <vt:lpstr>Why This Matters?</vt:lpstr>
      <vt:lpstr>Plan your Data Collection</vt:lpstr>
      <vt:lpstr>Decide on Dashboard Approach</vt:lpstr>
      <vt:lpstr>Prepare a Short Group Pitch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Shri Harini Ramesh</dc:creator>
  <cp:lastModifiedBy>Shri Harini Ramesh</cp:lastModifiedBy>
  <cp:revision>5</cp:revision>
  <dcterms:created xsi:type="dcterms:W3CDTF">2025-04-24T20:31:22Z</dcterms:created>
  <dcterms:modified xsi:type="dcterms:W3CDTF">2025-04-28T22:30:31Z</dcterms:modified>
</cp:coreProperties>
</file>